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1" r:id="rId6"/>
    <p:sldId id="262" r:id="rId7"/>
    <p:sldId id="263" r:id="rId8"/>
    <p:sldId id="264" r:id="rId9"/>
    <p:sldId id="267" r:id="rId10"/>
    <p:sldId id="265" r:id="rId11"/>
    <p:sldId id="266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7" y="1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6" y="4246565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3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6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1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3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9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7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2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1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3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5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1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2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6" y="1885028"/>
            <a:ext cx="878262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4" y="1219200"/>
            <a:ext cx="132763" cy="128467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3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3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4" y="1371600"/>
            <a:ext cx="132763" cy="128467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91" y="1474764"/>
            <a:ext cx="132763" cy="128467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01"/>
            <a:ext cx="2133600" cy="365125"/>
          </a:xfrm>
        </p:spPr>
        <p:txBody>
          <a:bodyPr/>
          <a:lstStyle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01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01"/>
            <a:ext cx="457200" cy="365125"/>
          </a:xfrm>
        </p:spPr>
        <p:txBody>
          <a:bodyPr/>
          <a:lstStyle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008BBA-408B-417B-9AA8-E01C535211FF}" type="datetimeFigureOut">
              <a:rPr lang="ru-RU" smtClean="0"/>
              <a:pPr/>
              <a:t>24.12.2009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7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070959-1CA4-4BCC-B819-C59C4BEFE5F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3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7215206" y="5715016"/>
            <a:ext cx="1710075" cy="577130"/>
          </a:xfrm>
        </p:spPr>
        <p:txBody>
          <a:bodyPr>
            <a:noAutofit/>
          </a:bodyPr>
          <a:lstStyle/>
          <a:p>
            <a:pPr algn="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5857916" cy="2500330"/>
          </a:xfrm>
        </p:spPr>
        <p:txBody>
          <a:bodyPr/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Компьютерные</a:t>
            </a:r>
            <a:b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 вирусы и </a:t>
            </a:r>
            <a:b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антивирусные</a:t>
            </a:r>
            <a:b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 программы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2910" y="512064"/>
            <a:ext cx="8043890" cy="5703018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Макровирусы </a:t>
            </a:r>
            <a:r>
              <a:rPr lang="ru-RU" dirty="0" smtClean="0">
                <a:solidFill>
                  <a:schemeClr val="tx1"/>
                </a:solidFill>
              </a:rPr>
              <a:t>заражают файлы документов, например текстовых.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После загрузки  зараженного документа в текстовый редактор макровирус постоянно находятся в оперативной памяти и могут заражать другие документы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(до закрытия текстового редактора).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929586" y="5572140"/>
            <a:ext cx="785818" cy="857256"/>
          </a:xfrm>
          <a:prstGeom prst="actionButtonRetur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12064"/>
            <a:ext cx="8072494" cy="3488440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Сетевые вирусы </a:t>
            </a:r>
            <a:r>
              <a:rPr lang="ru-RU" dirty="0" smtClean="0">
                <a:solidFill>
                  <a:schemeClr val="tx1"/>
                </a:solidFill>
              </a:rPr>
              <a:t>могут передавать свой код по компьютерным сети и запускать его на компьютерах, подключённых к этой сети.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4143380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Распространение почтовых вирусов носит лавинообразный характер.</a:t>
            </a:r>
            <a:endParaRPr lang="ru-RU" sz="3600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929586" y="5500702"/>
            <a:ext cx="785818" cy="857256"/>
          </a:xfrm>
          <a:prstGeom prst="actionButtonRetur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Подведём итог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Компьютерные вирусы – это программы, которые могут </a:t>
            </a:r>
            <a:r>
              <a:rPr lang="ru-RU" sz="2800" dirty="0" err="1" smtClean="0"/>
              <a:t>самокопироваться</a:t>
            </a:r>
            <a:r>
              <a:rPr lang="ru-RU" sz="2800" dirty="0" smtClean="0"/>
              <a:t> и незаметно для пользователя внедрять свой программный код в файлы, документы и т.д.</a:t>
            </a:r>
          </a:p>
          <a:p>
            <a:r>
              <a:rPr lang="ru-RU" sz="2800" dirty="0" smtClean="0"/>
              <a:t>После заражения компьютера вирус может начать выполнять вредные действия по уничтожению программ и данных.</a:t>
            </a:r>
          </a:p>
          <a:p>
            <a:r>
              <a:rPr lang="ru-RU" sz="2800" b="1" dirty="0" smtClean="0"/>
              <a:t>Антивирусные программы</a:t>
            </a:r>
            <a:br>
              <a:rPr lang="ru-RU" sz="2800" b="1" dirty="0" smtClean="0"/>
            </a:br>
            <a:r>
              <a:rPr lang="ru-RU" sz="2800" dirty="0" smtClean="0"/>
              <a:t>используются для борьбы с компьютерными вирусами.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7" y="642918"/>
            <a:ext cx="6272235" cy="914400"/>
          </a:xfrm>
        </p:spPr>
        <p:txBody>
          <a:bodyPr/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Компьютерные вирусы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7" y="1643050"/>
            <a:ext cx="8001056" cy="4857752"/>
          </a:xfrm>
        </p:spPr>
        <p:txBody>
          <a:bodyPr>
            <a:normAutofit/>
          </a:bodyPr>
          <a:lstStyle/>
          <a:p>
            <a:pPr marL="411163" indent="-57150" algn="just">
              <a:buNone/>
            </a:pPr>
            <a:r>
              <a:rPr lang="ru-RU" sz="3600" dirty="0" smtClean="0"/>
              <a:t>- программы, которые могут «размножаться» (самокопироваться) и незаметно для пользователя внедрять свой программный код в файлы, документы, </a:t>
            </a:r>
            <a:r>
              <a:rPr lang="en-US" sz="3600" dirty="0" smtClean="0"/>
              <a:t>Web-</a:t>
            </a:r>
            <a:r>
              <a:rPr lang="ru-RU" sz="3600" dirty="0" smtClean="0"/>
              <a:t>страницы, и сообщения электронной почты.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643966" cy="777240"/>
          </a:xfrm>
        </p:spPr>
        <p:txBody>
          <a:bodyPr/>
          <a:lstStyle/>
          <a:p>
            <a:pPr algn="ctr"/>
            <a:r>
              <a:rPr lang="ru-RU" sz="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Вирусы можно поделить на:</a:t>
            </a:r>
            <a:endParaRPr lang="ru-RU" sz="5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2714620"/>
            <a:ext cx="5718048" cy="35004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hlinkClick r:id="rId2" action="ppaction://hlinksldjump"/>
              </a:rPr>
              <a:t>файловые вирусы</a:t>
            </a:r>
            <a:endParaRPr lang="ru-RU" sz="4000" b="1" dirty="0" smtClean="0">
              <a:solidFill>
                <a:schemeClr val="tx1"/>
              </a:solidFill>
            </a:endParaRPr>
          </a:p>
          <a:p>
            <a:endParaRPr lang="ru-RU" sz="40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hlinkClick r:id="rId3" action="ppaction://hlinksldjump"/>
              </a:rPr>
              <a:t>сетевые вирусы</a:t>
            </a:r>
            <a:endParaRPr lang="ru-RU" sz="4000" b="1" dirty="0" smtClean="0">
              <a:solidFill>
                <a:schemeClr val="tx1"/>
              </a:solidFill>
            </a:endParaRPr>
          </a:p>
          <a:p>
            <a:endParaRPr lang="ru-RU" sz="40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solidFill>
                  <a:schemeClr val="tx1"/>
                </a:solidFill>
                <a:hlinkClick r:id="rId4" action="ppaction://hlinksldjump"/>
              </a:rPr>
              <a:t>макровирусы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142976" y="1214422"/>
            <a:ext cx="7143800" cy="43577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После заражения компьютера вирус может начать выполнять вредные действия по уничтожению программ и данных.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215370" cy="4857784"/>
          </a:xfrm>
        </p:spPr>
        <p:txBody>
          <a:bodyPr>
            <a:noAutofit/>
          </a:bodyPr>
          <a:lstStyle/>
          <a:p>
            <a:pPr marL="176213" indent="0">
              <a:buNone/>
            </a:pPr>
            <a:r>
              <a:rPr lang="ru-RU" sz="3600" dirty="0" smtClean="0"/>
              <a:t>В связи с широким распространением компьютерных вирусов для обозначения  нормального функционирования компьютера и для защиты или удаления хранящихся на компьютере программ и данных используются </a:t>
            </a:r>
          </a:p>
          <a:p>
            <a:pPr marL="176213" indent="0">
              <a:buNone/>
            </a:pPr>
            <a:r>
              <a:rPr lang="ru-RU" sz="3600" dirty="0" smtClean="0"/>
              <a:t>                     </a:t>
            </a:r>
            <a:r>
              <a:rPr lang="ru-RU" sz="4000" u="sng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антивирусные программы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285728"/>
            <a:ext cx="8643966" cy="6143668"/>
          </a:xfrm>
        </p:spPr>
        <p:txBody>
          <a:bodyPr/>
          <a:lstStyle/>
          <a:p>
            <a:r>
              <a:rPr lang="ru-RU" sz="3800" dirty="0" smtClean="0"/>
              <a:t>В целях профилактики (защиты от вирусов) не рекомендуется: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sym typeface="Symbol"/>
              </a:rPr>
              <a:t> </a:t>
            </a:r>
            <a:r>
              <a:rPr lang="ru-RU" dirty="0" smtClean="0">
                <a:solidFill>
                  <a:schemeClr val="tx1"/>
                </a:solidFill>
              </a:rPr>
              <a:t>использовать носители,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sym typeface="Symbol"/>
              </a:rPr>
              <a:t> </a:t>
            </a:r>
            <a:r>
              <a:rPr lang="ru-RU" dirty="0" smtClean="0">
                <a:solidFill>
                  <a:schemeClr val="tx1"/>
                </a:solidFill>
              </a:rPr>
              <a:t>запускать программы,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sym typeface="Symbol"/>
              </a:rPr>
              <a:t> </a:t>
            </a:r>
            <a:r>
              <a:rPr lang="ru-RU" dirty="0" smtClean="0">
                <a:solidFill>
                  <a:schemeClr val="tx1"/>
                </a:solidFill>
              </a:rPr>
              <a:t>открывать документы,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sym typeface="Symbol"/>
              </a:rPr>
              <a:t> </a:t>
            </a:r>
            <a:r>
              <a:rPr lang="ru-RU" dirty="0" smtClean="0">
                <a:solidFill>
                  <a:schemeClr val="tx1"/>
                </a:solidFill>
              </a:rPr>
              <a:t>открывать сообщения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электронной почты,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800" dirty="0" smtClean="0"/>
              <a:t>полученные из сомнительных    источников и непроверенные антивирусными программами.  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86808" cy="2131118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Антивирусные программы используют постоянно обновляемые списки известных вирусов (их названия и программные коды).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2500306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Файл считается   </a:t>
            </a:r>
            <a:r>
              <a:rPr lang="ru-RU" sz="32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заражённым</a:t>
            </a:r>
            <a:r>
              <a:rPr lang="ru-RU" sz="32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</a:t>
            </a:r>
            <a:r>
              <a:rPr lang="ru-RU" sz="32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вирусом, если  антивирусная программа обнаруживает в этом файле код вируса.</a:t>
            </a:r>
            <a:endParaRPr lang="ru-RU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4286256"/>
            <a:ext cx="8143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Заражённый </a:t>
            </a:r>
            <a:r>
              <a:rPr lang="ru-RU" sz="32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вирусом  файл  подлежит  </a:t>
            </a:r>
            <a:r>
              <a:rPr lang="ru-RU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«лечению»  </a:t>
            </a:r>
            <a:r>
              <a:rPr lang="ru-RU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(при этом из файла удаляется код вируса). 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Если лечение невозможно, то заражённый </a:t>
            </a:r>
            <a:r>
              <a:rPr lang="ru-RU" sz="32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файл  </a:t>
            </a:r>
            <a:r>
              <a:rPr lang="ru-RU" sz="32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удаляется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целиком.</a:t>
            </a:r>
            <a:endParaRPr lang="ru-RU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500018"/>
            <a:ext cx="4500594" cy="6357982"/>
          </a:xfrm>
        </p:spPr>
        <p:txBody>
          <a:bodyPr>
            <a:normAutofit fontScale="92500" lnSpcReduction="10000"/>
          </a:bodyPr>
          <a:lstStyle/>
          <a:p>
            <a:pPr marL="411163" indent="-57150">
              <a:buNone/>
            </a:pPr>
            <a:r>
              <a:rPr lang="ru-RU" sz="3500" dirty="0" smtClean="0"/>
              <a:t>Для периодической проверки компьютера используются </a:t>
            </a:r>
            <a:r>
              <a:rPr lang="ru-RU" sz="3500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антивирусные сканеры </a:t>
            </a:r>
            <a:r>
              <a:rPr lang="ru-RU" sz="3500" dirty="0" smtClean="0"/>
              <a:t>(после запуска проверяют файлы и оперативную память на наличие вирусов и обеспечивают </a:t>
            </a:r>
            <a:r>
              <a:rPr lang="en-US" sz="3500" dirty="0" smtClean="0"/>
              <a:t> </a:t>
            </a:r>
            <a:r>
              <a:rPr lang="ru-RU" sz="3500" dirty="0" smtClean="0"/>
              <a:t>нейтрализацию вирусов.</a:t>
            </a:r>
          </a:p>
          <a:p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3438" y="500042"/>
            <a:ext cx="4071934" cy="6072206"/>
          </a:xfrm>
        </p:spPr>
        <p:txBody>
          <a:bodyPr>
            <a:normAutofit fontScale="92500" lnSpcReduction="10000"/>
          </a:bodyPr>
          <a:lstStyle/>
          <a:p>
            <a:pPr marL="411163" indent="31750" algn="r">
              <a:buNone/>
            </a:pPr>
            <a:r>
              <a:rPr lang="ru-RU" sz="3500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Антивирусные «сторожа»</a:t>
            </a:r>
            <a:r>
              <a:rPr lang="ru-RU" sz="3500" u="sng" dirty="0" smtClean="0"/>
              <a:t> </a:t>
            </a:r>
            <a:r>
              <a:rPr lang="ru-RU" sz="3500" dirty="0" smtClean="0"/>
              <a:t>(мониторы) постоянно находятся в оперативной памяти и обеспечивают проверку файлов в процессе их загрузки в оперативную память.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86742" cy="6500834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Файловые вирусы </a:t>
            </a:r>
            <a:r>
              <a:rPr lang="ru-RU" dirty="0" smtClean="0">
                <a:solidFill>
                  <a:schemeClr val="tx1"/>
                </a:solidFill>
              </a:rPr>
              <a:t>внедряются в программы и активизируются при их запуске. После запуска  зараженной программы вирусы находятся в оперативной памяти и могут заражать другие файлы (до отключения компьютера или перезагрузки ОС).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715272" y="5786454"/>
            <a:ext cx="785818" cy="785818"/>
          </a:xfrm>
          <a:prstGeom prst="actionButtonRetur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139</TotalTime>
  <Words>335</Words>
  <Application>Microsoft Office PowerPoint</Application>
  <PresentationFormat>Экран (4:3)</PresentationFormat>
  <Paragraphs>27</Paragraphs>
  <Slides>12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Компьютерные  вирусы и  антивирусные  программы</vt:lpstr>
      <vt:lpstr>Компьютерные вирусы</vt:lpstr>
      <vt:lpstr>Вирусы можно поделить на:</vt:lpstr>
      <vt:lpstr>Слайд 4</vt:lpstr>
      <vt:lpstr>Слайд 5</vt:lpstr>
      <vt:lpstr>В целях профилактики (защиты от вирусов) не рекомендуется:   использовать носители,   запускать программы,   открывать документы,    открывать сообщения     электронной почты, полученные из сомнительных    источников и непроверенные антивирусными программами.  </vt:lpstr>
      <vt:lpstr>Антивирусные программы используют постоянно обновляемые списки известных вирусов (их названия и программные коды).  </vt:lpstr>
      <vt:lpstr>Слайд 8</vt:lpstr>
      <vt:lpstr>Файловые вирусы внедряются в программы и активизируются при их запуске. После запуска  зараженной программы вирусы находятся в оперативной памяти и могут заражать другие файлы (до отключения компьютера или перезагрузки ОС).</vt:lpstr>
      <vt:lpstr>Макровирусы заражают файлы документов, например текстовых. После загрузки  зараженного документа в текстовый редактор макровирус постоянно находятся в оперативной памяти и могут заражать другие документы (до закрытия текстового редактора). </vt:lpstr>
      <vt:lpstr>Сетевые вирусы могут передавать свой код по компьютерным сети и запускать его на компьютерах, подключённых к этой сети.</vt:lpstr>
      <vt:lpstr>Подведём итог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Компьютерные вирусы и антивирусные программы</dc:title>
  <dc:creator>Марина В Н</dc:creator>
  <cp:lastModifiedBy>дмитрий</cp:lastModifiedBy>
  <cp:revision>17</cp:revision>
  <dcterms:created xsi:type="dcterms:W3CDTF">2007-12-14T09:02:14Z</dcterms:created>
  <dcterms:modified xsi:type="dcterms:W3CDTF">2009-12-24T18:32:01Z</dcterms:modified>
</cp:coreProperties>
</file>